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Sanctuary Kliniek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Alphen aan den Rijn · 2403 DP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84826282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Sanctuary Kliniek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-62.5% (in het onderste kwartiel). Leverage ratio (langlopende schuld / EBITDA): -0.19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-16.8%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Sanctuary Kliniek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2026-04-18T01:45:30Z</dcterms:created>
  <dcterms:modified xsi:type="dcterms:W3CDTF">2026-04-18T01:45:30Z</dcterms:modified>
</cp:coreProperties>
</file>