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AGO Psychologenpraktijk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Rijswijk · 2281 CJ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84665076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AGO Psychologenpraktijk B.V. is actief in Geestelijke Gezondheidszorg.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79.2%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79.2%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8.3%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AGO Psychologenpraktijk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2026-04-18T02:24:14Z</dcterms:created>
  <dcterms:modified xsi:type="dcterms:W3CDTF">2026-04-18T02:24:14Z</dcterms:modified>
</cp:coreProperties>
</file>