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PEP Noordwijk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Noordwijk · 2202 NS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84623349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PEP Noordwijk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19.3% (in het onderste kwartiel). Leverage ratio (langlopende schuld / EBITDA): 0.94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-20.1%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PEP Noordwijk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2026-04-18T03:38:37Z</dcterms:created>
  <dcterms:modified xsi:type="dcterms:W3CDTF">2026-04-18T03:38:37Z</dcterms:modified>
</cp:coreProperties>
</file>