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Vaart in 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Assen · 9401 GL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84616725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Vaart in Zorg is actief in Gehandicaptenzorg.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92.5%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92.5%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23.5%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Vaart in 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2026-04-18T02:13:45Z</dcterms:created>
  <dcterms:modified xsi:type="dcterms:W3CDTF">2026-04-18T02:13:45Z</dcterms:modified>
</cp:coreProperties>
</file>