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Tzorg Zorg Thuis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Uden · 5406NT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84534249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Tzorg Zorg Thuis B.V. is actief in Verpleging, Verzorging &amp; Thuiszorg.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0.8%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13.9% per jaar over 1 boekjaar.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Tzorg Zorg Thuis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2026-08-17T15:17:35Z</dcterms:created>
  <dcterms:modified xsi:type="dcterms:W3CDTF">2026-08-17T15:17:35Z</dcterms:modified>
</cp:coreProperties>
</file>