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Boxchainge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Berg en Terblijt · 6325 AW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84518073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Boxchainge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41.1%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Boxchainge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2026-04-18T02:25:31Z</dcterms:created>
  <dcterms:modified xsi:type="dcterms:W3CDTF">2026-04-18T02:25:31Z</dcterms:modified>
</cp:coreProperties>
</file>