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Probe zorgt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Maastricht · 6217 KD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84489162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Probe zorgt B.V. is actief in Geestelijke Gezondheidszorg.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38.7%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38.7% (onder de mediaan). Leverage ratio (langlopende schuld / EBITDA): —.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-43.1%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Probe zorgt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2026-04-18T02:22:56Z</dcterms:created>
  <dcterms:modified xsi:type="dcterms:W3CDTF">2026-04-18T02:22:56Z</dcterms:modified>
</cp:coreProperties>
</file>