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Tulp Medisch Centrum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Zwijndrecht · 3332 GJ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84368381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Tulp Medisch Centrum is actief in Ziekenhuizen &amp; MSZ.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75.0%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302.9%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Tulp Medisch Centrum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2026-04-17T23:57:03Z</dcterms:created>
  <dcterms:modified xsi:type="dcterms:W3CDTF">2026-04-17T23:57:03Z</dcterms:modified>
</cp:coreProperties>
</file>