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Sena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5042PD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84268921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Sena Thuiszorg B.V.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32.2%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Sena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2026-04-18T02:03:48Z</dcterms:created>
  <dcterms:modified xsi:type="dcterms:W3CDTF">2026-04-18T02:03:48Z</dcterms:modified>
</cp:coreProperties>
</file>