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Praktijk Aurelius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3552TL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84176725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Praktijk Aurelius B.V. is actief in Geestelijke Gezondheidszorg.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62.0%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62.0%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46.6%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Praktijk Aurelius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2026-04-18T03:49:57Z</dcterms:created>
  <dcterms:modified xsi:type="dcterms:W3CDTF">2026-04-18T03:49:57Z</dcterms:modified>
</cp:coreProperties>
</file>