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Zorgpunt Zuid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Eindhoven · 5615 PB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84160691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Zorgpunt Zuid B.V. is actief in Gehandicaptenzorg.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65.7%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65.7%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51.4%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Zorgpunt Zuid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2026-04-18T02:09:19Z</dcterms:created>
  <dcterms:modified xsi:type="dcterms:W3CDTF">2026-04-18T02:09:19Z</dcterms:modified>
</cp:coreProperties>
</file>