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APPO Central Filling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Gilze · 5126BD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83553665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 Central Filling is actief in Overig / Ondersteunend. In boekjaar 2024 rapporteerde de organisatie een omzet van €67.5 mln met een EBITDA-marge van -1.1%.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€67.5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-1.1% ligt in het onderste kwartiel van de peer group (mediaan 3.0%, n=8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-4.0% (in het onderste kwartiel). Leverage ratio (langlopende schuld / EBITDA): -0.62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3449.9%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APPO Central Filling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2026-08-17T15:23:41Z</dcterms:created>
  <dcterms:modified xsi:type="dcterms:W3CDTF">2026-08-17T15:23:41Z</dcterms:modified>
</cp:coreProperties>
</file>