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Reset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2496XG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83522271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Reset GGZ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37.0% (boven de mediaan). Leverage ratio (langlopende schuld / EBITDA): —.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165.8%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Reset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2026-04-18T02:22:56Z</dcterms:created>
  <dcterms:modified xsi:type="dcterms:W3CDTF">2026-04-18T02:22:56Z</dcterms:modified>
</cp:coreProperties>
</file>