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Multatuli Psychology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1064 HA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83287574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Multatuli Psychology B.V. is actief in Geestelijke Gezondheidszorg.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80.4%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80.4%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-31.9%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Multatuli Psychology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2026-04-18T02:22:56Z</dcterms:created>
  <dcterms:modified xsi:type="dcterms:W3CDTF">2026-04-18T02:22:56Z</dcterms:modified>
</cp:coreProperties>
</file>