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TOM Zorggroep B.V.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GGZ — Geestelijke Gezondheidszorg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Dordrecht · 3312 KW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83274731 · Boekjaren 2021–2024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TOM Zorggroep B.V. is actief in Geestelijke Gezondheidszorg. In boekjaar 2024 rapporteerde de organisatie een omzet van —. De entiteit heeft een volledige rapportage-historie over 4 boekjaren (2021–2024).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74.7%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EBITDA-marge: —. Onvoldoende peer-data voor directe benchmarking.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74.7% (in het bovenste kwartiel). Leverage ratio (langlopende schuld / EBITDA): —.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-49.2% per jaar over 1 boekjaar.  Krimp in omzet — onderzoek naar onderliggende oorzaken (volume, tariefdruk, afslanking).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965960"/>
                <a:gridCol w="1965960"/>
                <a:gridCol w="1965960"/>
                <a:gridCol w="19659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€560k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€284k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60.9%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€247k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€300k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26.1%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55.1%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63.1%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74.7%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-49.2%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GGZ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74.7%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1010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0.48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833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56.8%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125.6%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TOM Zorggroep B.V.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2026-04-18T03:49:48Z</dcterms:created>
  <dcterms:modified xsi:type="dcterms:W3CDTF">2026-04-18T03:49:48Z</dcterms:modified>
</cp:coreProperties>
</file>