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Centrum Buitengewoon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Wapenveld · 8191BW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83251944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Centrum Buitengewoon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65.6% (boven de mediaan). Leverage ratio (langlopende schuld / EBITDA): 0.43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Centrum Buitengewoon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2026-04-18T03:48:27Z</dcterms:created>
  <dcterms:modified xsi:type="dcterms:W3CDTF">2026-04-18T03:48:27Z</dcterms:modified>
</cp:coreProperties>
</file>