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Praktijk voor PMKT Raamsdonk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Made · 4921 BG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83173145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Praktijk voor PMKT Raamsdonk B.V. is actief in Geestelijke Gezondheidszorg.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-14.5%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-14.5%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Praktijk voor PMKT Raamsdonk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2026-04-18T01:41:40Z</dcterms:created>
  <dcterms:modified xsi:type="dcterms:W3CDTF">2026-04-18T01:41:40Z</dcterms:modified>
</cp:coreProperties>
</file>