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Lindelaar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Terwispel · 8407EG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83119892 · Boekjaren 2021–2022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Lindelaar B.V. is actief in Geestelijke Gezondheidszorg. In boekjaar 2022 rapporteerde de organisatie een omzet van €534k met een EBITDA-marge van -12.3%.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€534k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-12.3%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-12.3% ligt in het onderste kwartiel van de peer group (mediaan 10.0%, n=231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-27.8% (in het onderste kwartiel). Leverage ratio (langlopende schuld / EBITDA): -8.61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-8.61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1318.5%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Lindelaar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2026-04-18T03:37:35Z</dcterms:created>
  <dcterms:modified xsi:type="dcterms:W3CDTF">2026-04-18T03:37:35Z</dcterms:modified>
</cp:coreProperties>
</file>