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Veerkracht Jeugdhulp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2517 AB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83094954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Veerkracht Jeugdhulp B.V. is actief in Overig / Ondersteunend.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49.8% (onder de mediaan). Leverage ratio (langlopende schuld / EBITDA): 0.00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-100.0%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Veerkracht Jeugdhulp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2026-04-18T03:38:35Z</dcterms:created>
  <dcterms:modified xsi:type="dcterms:W3CDTF">2026-04-18T03:38:35Z</dcterms:modified>
</cp:coreProperties>
</file>