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Diamantel Thuiszorg V.O.F.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VVT — Verpleging, Verzorging &amp; Thuiszorg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Zaandam · 1505HJ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83017569 · Boekjaren 2021–2022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Diamantel Thuiszorg V.O.F. is actief in Verpleging, Verzorging &amp; Thuiszorg. In boekjaar 2022 rapporteerde de organisatie een omzet van €503k met een EBITDA-marge van 26.1%. Rapportage-historie omvat 2 boekjaren.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€503k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26.1%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60.6%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26.1% ligt in het bovenste kwartiel van de peer group (mediaan 4.8%, n=1549 peers). Duidt op operationele outperformance — nader onderzoek waard voor buy-side engagements.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60.6% (boven de mediaan). Leverage ratio (langlopende schuld / EBITDA): 0.00 (boven de mediaan).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Onvoldoende tijdreeks-data voor groeitrend-analyse.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3931920"/>
                <a:gridCol w="393192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€503k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26.1%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€587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73.4%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60.6%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VVT 2022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26.1%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1549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18.8%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45.2%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69.4%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60.6%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1828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0.51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1681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30.9%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49.8%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58.6%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39.3%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1549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1496.4%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801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Diamantel Thuiszorg V.O.F.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2026-04-18T03:47:46Z</dcterms:created>
  <dcterms:modified xsi:type="dcterms:W3CDTF">2026-04-18T03:47:46Z</dcterms:modified>
</cp:coreProperties>
</file>