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Bij Link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1506 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82589984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 Link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26.2%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-95.3%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Bij Link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2026-04-18T03:46:51Z</dcterms:created>
  <dcterms:modified xsi:type="dcterms:W3CDTF">2026-04-18T03:46:51Z</dcterms:modified>
</cp:coreProperties>
</file>