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Innova HealthCare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Hilversum · 1217GL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82545782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 HealthCare B.V.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-121.8%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-121.8%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290.4%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Innova HealthCare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2026-04-18T00:00:25Z</dcterms:created>
  <dcterms:modified xsi:type="dcterms:W3CDTF">2026-04-18T00:00:25Z</dcterms:modified>
</cp:coreProperties>
</file>