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Novicare 2021 Holding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· 5684ZC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82446482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Novicare 2021 Holding B.V. is actief in Verpleging, Verzorging &amp; Thuiszorg. In boekjaar 2024 rapporteerde de organisatie een omzet van €39.4 mln met een EBITDA-marge van 11.8%.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€39.4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45.0% (onder de mediaan). Leverage ratio (langlopende schuld / EBITDA): 0.95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Novicare 2021 Holding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2026-08-17T16:52:13Z</dcterms:created>
  <dcterms:modified xsi:type="dcterms:W3CDTF">2026-08-17T16:52:13Z</dcterms:modified>
</cp:coreProperties>
</file>