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Novicare 2021 Holding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Best · 5684ZC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82446482 · Boekjaren 2024–2024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Novicare 2021 Holding B.V. is actief in Verpleging, Verzorging &amp; Thuiszorg. In boekjaar 2024 rapporteerde de organisatie een omzet van €39.4 mln met een EBITDA-marge van 11.8%. Rapportage-historie omvat 1 boekjaar.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€39.4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11.8%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45.0%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11.8% ligt in het bovenste kwartiel van de peer group (mediaan 7.3%, n=299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45.0% (onder de mediaan). Leverage ratio (langlopende schuld / EBITDA): 0.95 (boven de mediaan).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786384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0.95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0.95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Novicare 2021 Holding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2026-04-18T03:48:28Z</dcterms:created>
  <dcterms:modified xsi:type="dcterms:W3CDTF">2026-04-18T03:48:28Z</dcterms:modified>
</cp:coreProperties>
</file>