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Scaly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6811 AH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82268355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Scaly is actief in Overig / Ondersteunend.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30.0% (in het onderste kwartiel). Leverage ratio (langlopende schuld / EBITDA): 0.00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Scaly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2026-04-18T03:33:01Z</dcterms:created>
  <dcterms:modified xsi:type="dcterms:W3CDTF">2026-04-18T03:33:01Z</dcterms:modified>
</cp:coreProperties>
</file>