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 Intercultureel Bewust Zuidoost Brabant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5613DT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82262632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 Intercultureel Bewust Zuidoost Brabant B.V.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82.7%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82.7%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-39.0%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 Intercultureel Bewust Zuidoost Brabant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2026-04-18T02:13:46Z</dcterms:created>
  <dcterms:modified xsi:type="dcterms:W3CDTF">2026-04-18T02:13:46Z</dcterms:modified>
</cp:coreProperties>
</file>