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Smyrna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2544EM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82219575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Smyrna Thuiszorg B.V. is actief in Verpleging, Verzorging &amp; Thuiszorg. In boekjaar 2022 rapporteerde de organisatie een omzet van €571k met een EBITDA-marge van -2.0%.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€571k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-364.7%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-2.0%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-364.7%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-4795.3%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Smyrna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2026-04-18T01:47:02Z</dcterms:created>
  <dcterms:modified xsi:type="dcterms:W3CDTF">2026-04-18T01:47:02Z</dcterms:modified>
</cp:coreProperties>
</file>