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Adry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Noordwijkerhout · 2211GC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81989865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Adry zorg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33.4% (onder de mediaan). Leverage ratio (langlopende schuld / EBITDA): 0.03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112.7%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Adry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2026-04-18T01:45:27Z</dcterms:created>
  <dcterms:modified xsi:type="dcterms:W3CDTF">2026-04-18T01:45:27Z</dcterms:modified>
</cp:coreProperties>
</file>