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Zorggroep Thorp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Katlijk · 8455JG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81979037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Zorggroep Thorp B.V. is actief in Geestelijke Gezondheidszorg.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7.0% (in het onderste kwartiel). Leverage ratio (langlopende schuld / EBITDA): -3.93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1518.8%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-3.93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1518.8%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-3.93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Zorggroep Thorp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2026-04-18T02:25:31Z</dcterms:created>
  <dcterms:modified xsi:type="dcterms:W3CDTF">2026-04-18T02:25:31Z</dcterms:modified>
</cp:coreProperties>
</file>