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Centrum voor Schematherapie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s-Gravenhage · 2584HX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81831234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Centrum voor Schematherapie B.V. is actief in Geestelijke Gezondheidszorg. In boekjaar 2024 rapporteerde de organisatie een omzet van —.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3.5% (in het onderste kwartiel). Leverage ratio (langlopende schuld / EBITDA): -0.22 (in het onderste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-14.2%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-0.22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Centrum voor Schematherapie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2026-04-18T03:48:31Z</dcterms:created>
  <dcterms:modified xsi:type="dcterms:W3CDTF">2026-04-18T03:48:31Z</dcterms:modified>
</cp:coreProperties>
</file>