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Nuhoff-psychotherapie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Overveen · 2051 LG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81770383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Nuhoff-psychotherapie B.V. is actief in Ziekenhuizen &amp; MSZ. In boekjaar 2023 rapporteerde de organisatie een omzet van €1.1 mln met een EBITDA-marge van 35.0%.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35.0% ligt in het bovenste kwartiel van de peer group (mediaan 4.2%, n=853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36.5%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-42.6%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55.9% over 14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Nuhoff-psychotherapie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2026-04-18T02:28:12Z</dcterms:created>
  <dcterms:modified xsi:type="dcterms:W3CDTF">2026-04-18T02:28:12Z</dcterms:modified>
</cp:coreProperties>
</file>