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PPF Jeugdzorg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Vught · 5262 XM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81410247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PPF Jeugdzorg B.V. is actief in Geestelijke Gezondheidszorg.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52.7%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52.7% (boven de mediaan). Leverage ratio (langlopende schuld / EBITDA): —.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PPF Jeugdzorg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2026-04-17T22:27:40Z</dcterms:created>
  <dcterms:modified xsi:type="dcterms:W3CDTF">2026-04-17T22:27:40Z</dcterms:modified>
</cp:coreProperties>
</file>