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BBAZ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1103 GG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81369352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BBAZ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37.8%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13.2%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BBAZ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2026-04-18T02:23:17Z</dcterms:created>
  <dcterms:modified xsi:type="dcterms:W3CDTF">2026-04-18T02:23:17Z</dcterms:modified>
</cp:coreProperties>
</file>