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Rob Gorissen gespecialiseerde thuisbegeleiding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Maastricht-Airport · 6199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81207859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 Gorissen gespecialiseerde thuisbegeleiding B.V. is actief in Geestelijke Gezondheidszorg. In boekjaar 2024 rapporteerde de organisatie een omzet van —. De entiteit heeft een volledige rapportage-historie over 3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-19.9%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Rob Gorissen gespecialiseerde thuisbegeleiding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2026-04-18T01:47:38Z</dcterms:created>
  <dcterms:modified xsi:type="dcterms:W3CDTF">2026-04-18T01:47:38Z</dcterms:modified>
</cp:coreProperties>
</file>