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AnneWim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Horn · 6085AA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81127324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AnneWim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-57.3%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-57.3%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AnneWim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2026-04-18T00:02:49Z</dcterms:created>
  <dcterms:modified xsi:type="dcterms:W3CDTF">2026-04-18T00:02:49Z</dcterms:modified>
</cp:coreProperties>
</file>