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Persoonlijke hulpverlening op maat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Veendam · 9646AL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81036051 · Boekjaren 2021–2023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Persoonlijke hulpverlening op maat is actief in Geestelijke Gezondheidszorg. In boekjaar 2023 rapporteerde de organisatie een omzet van €0. De entiteit heeft een volledige rapportage-historie over 3 boekjaren (2021–2023).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€0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66.7% (onder de mediaan). Leverage ratio (langlopende schuld / EBITDA): 0.09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-100.0%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Persoonlijke hulpverlening op maat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2026-04-18T03:50:08Z</dcterms:created>
  <dcterms:modified xsi:type="dcterms:W3CDTF">2026-04-18T03:50:08Z</dcterms:modified>
</cp:coreProperties>
</file>