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Santhof Coaching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6827 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80991076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Santhof Coaching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9.5%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-88.0%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Santhof Coaching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2026-04-18T03:36:09Z</dcterms:created>
  <dcterms:modified xsi:type="dcterms:W3CDTF">2026-04-18T03:36:09Z</dcterms:modified>
</cp:coreProperties>
</file>