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KieN VIP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Sneek · 8601GA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80937845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KieN VIP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167.8%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KieN VIP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2026-04-18T03:42:41Z</dcterms:created>
  <dcterms:modified xsi:type="dcterms:W3CDTF">2026-04-18T03:42:41Z</dcterms:modified>
</cp:coreProperties>
</file>