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Concentrix Thuiszorg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Spijkenisse · 3206EL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80910939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Concentrix Thuiszorg B.V. is actief in Verpleging, Verzorging &amp; Thuiszorg.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29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5.4%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54.5%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Concentrix Thuiszorg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2026-04-18T01:37:00Z</dcterms:created>
  <dcterms:modified xsi:type="dcterms:W3CDTF">2026-04-18T01:37:00Z</dcterms:modified>
</cp:coreProperties>
</file>