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Mild Care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s-Gravenhage · 2531 HJ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80839150 · Boekjaren 2021–2023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Mild Care B.V. is actief in Verpleging, Verzorging &amp; Thuiszorg. In boekjaar 2023 rapporteerde de organisatie een omzet van €1.9 mln met een EBITDA-marge van 37.8%. De entiteit heeft een volledige rapportage-historie over 3 boekjaren (2021–2023).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€1.9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37.8%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74.8%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37.8% ligt in het bovenste kwartiel van de peer group (mediaan 7.1%, n=1732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74.8%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171.8%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1732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1913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66.4%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1732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Mild Care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2026-04-18T02:09:07Z</dcterms:created>
  <dcterms:modified xsi:type="dcterms:W3CDTF">2026-04-18T02:09:07Z</dcterms:modified>
</cp:coreProperties>
</file>