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Cura Twente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Enschede · 7531 CE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80741215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Cura Twente is actief in Verpleging, Verzorging &amp; Thuiszorg. In boekjaar 2023 rapporteerde de organisatie een omzet van €572k met een EBITDA-marge van -26.4%.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€572k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-26.4%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-175.0%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-26.4%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-175.0% (in het onderste kwartiel). Leverage ratio (langlopende schuld / EBITDA): -1.04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-1.2%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Cura Twente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2026-04-18T00:00:25Z</dcterms:created>
  <dcterms:modified xsi:type="dcterms:W3CDTF">2026-04-18T00:00:25Z</dcterms:modified>
</cp:coreProperties>
</file>