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Home Instead Thuisservice Drechtsteden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Hendrik-Ido-Ambacht · 3341LL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80736386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Instead Thuisservice Drechtsteden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-22.9%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-22.9% (in het onderste kwartiel). Leverage ratio (langlopende schuld / EBITDA): 1.38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74.6%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Home Instead Thuisservice Drechtsteden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2026-04-18T01:48:25Z</dcterms:created>
  <dcterms:modified xsi:type="dcterms:W3CDTF">2026-04-18T01:48:25Z</dcterms:modified>
</cp:coreProperties>
</file>