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Huize Widaad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Huizen · 1271KK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80726836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 Widaad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202.4%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Huize Widaad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2026-04-18T02:09:57Z</dcterms:created>
  <dcterms:modified xsi:type="dcterms:W3CDTF">2026-04-18T02:09:57Z</dcterms:modified>
</cp:coreProperties>
</file>