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Claudia's Care 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Ilp · 1127PJ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80429939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Claudia's Care Center B.V. is actief in Geestelijke Gezondheidszorg.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44.8%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Claudia's Care 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2026-04-18T03:45:27Z</dcterms:created>
  <dcterms:modified xsi:type="dcterms:W3CDTF">2026-04-18T03:45:27Z</dcterms:modified>
</cp:coreProperties>
</file>