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Eurofins Medische Microbiologie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Leiden · 2334 CK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80424953 · Boekjaren 2021–2023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Eurofins Medische Microbiologie B.V. is actief in Ziekenhuizen &amp; MSZ. In boekjaar 2023 rapporteerde de organisatie een omzet van €5.6 mln met een EBITDA-marge van -44.0%. De entiteit heeft een volledige rapportage-historie over 3 boekjaren (2021–2023).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-44.0%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-34.5%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-44.0% ligt in het onderste kwartiel van de peer group (mediaan 4.2%, n=853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-34.5% (in het onderste kwartiel). Leverage ratio (langlopende schuld / EBITDA): -0.58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398.0%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-0.58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Eurofins Medische Microbiologie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2026-04-18T03:33:24Z</dcterms:created>
  <dcterms:modified xsi:type="dcterms:W3CDTF">2026-04-18T03:33:24Z</dcterms:modified>
</cp:coreProperties>
</file>