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Fasehuizen De Schakel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Varsseveld · 7051DG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80409466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Fasehuizen De Schakel B.V. is actief in Geestelijke Gezondheidszorg.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-41.2%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-41.2% (in het onderste kwartiel). Leverage ratio (langlopende schuld / EBITDA): -0.08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-72.3%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Fasehuizen De Schakel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2026-04-18T03:37:09Z</dcterms:created>
  <dcterms:modified xsi:type="dcterms:W3CDTF">2026-04-18T03:37:09Z</dcterms:modified>
</cp:coreProperties>
</file>