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VIVIQ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Venray · 5803 AC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80286364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VIVIQ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-1.4% (in het onderste kwartiel). Leverage ratio (langlopende schuld / EBITDA): 2.31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-83.21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VIVIQ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2026-04-18T03:18:34Z</dcterms:created>
  <dcterms:modified xsi:type="dcterms:W3CDTF">2026-04-18T03:18:34Z</dcterms:modified>
</cp:coreProperties>
</file>