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Radboud universitair medisch centrum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Nijmegen · 6525GA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80262783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Radboud universitair medisch centrum is actief in Ziekenhuizen &amp; MSZ. In boekjaar 2024 rapporteerde de organisatie een omzet van €1.1 mld met een EBITDA-marge van 9.5%.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€1.1 mld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9.5%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29.3%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9.5% ligt boven de mediaan van de peer group (mediaan 7.6%, n=194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29.3% (onder de mediaan). Leverage ratio (langlopende schuld / EBITDA): 4.73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7.8%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€866.8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€969.2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€519.5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5.07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4.65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4.74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4.73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8196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4.73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Radboud universitair medisch centrum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2026-06-17T15:22:35Z</dcterms:created>
  <dcterms:modified xsi:type="dcterms:W3CDTF">2026-06-17T15:22:35Z</dcterms:modified>
</cp:coreProperties>
</file>