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Nationale Apotheek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Gilze · 5126 BD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80074723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Nationale Apotheek B.V. is actief in Overig / Ondersteunend. In boekjaar 2024 rapporteerde de organisatie een omzet van €17.4 mln met een EBITDA-marge van 0.3%.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-29.6%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0.3% ligt in het onderste kwartiel van de peer group (mediaan 3.0%, n=8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-29.6% (in het onderste kwartiel). Leverage ratio (langlopende schuld / EBITDA): 0.21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Nationale Apotheek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2026-04-18T01:42:24Z</dcterms:created>
  <dcterms:modified xsi:type="dcterms:W3CDTF">2026-04-18T01:42:24Z</dcterms:modified>
</cp:coreProperties>
</file>