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4 jaargetijden Barneveld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Voorthuizen · 3781LT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80046444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4 jaargetijden Barneveld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56.7%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16.1%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4 jaargetijden Barneveld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2026-04-18T03:46:25Z</dcterms:created>
  <dcterms:modified xsi:type="dcterms:W3CDTF">2026-04-18T03:46:25Z</dcterms:modified>
</cp:coreProperties>
</file>