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Ludwig Kliniek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Bedum · 9781CG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78659280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Ludwig Kliniek B.V. is actief in Ziekenhuizen &amp; MSZ.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72.1%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72.1% (in het bovenste kwartiel). Leverage ratio (langlopende schuld / EBITDA): —.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51.9%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Ludwig Kliniek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2026-04-18T02:24:03Z</dcterms:created>
  <dcterms:modified xsi:type="dcterms:W3CDTF">2026-04-18T02:24:03Z</dcterms:modified>
</cp:coreProperties>
</file>